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27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Осенний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804E-7E31-4080-94CC-CD4C420C9DFA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60FE-3756-4597-AEE1-835A6B244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775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804E-7E31-4080-94CC-CD4C420C9DFA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60FE-3756-4597-AEE1-835A6B244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42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804E-7E31-4080-94CC-CD4C420C9DFA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60FE-3756-4597-AEE1-835A6B244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99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804E-7E31-4080-94CC-CD4C420C9DFA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60FE-3756-4597-AEE1-835A6B244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407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804E-7E31-4080-94CC-CD4C420C9DFA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60FE-3756-4597-AEE1-835A6B244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87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804E-7E31-4080-94CC-CD4C420C9DFA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60FE-3756-4597-AEE1-835A6B244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969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804E-7E31-4080-94CC-CD4C420C9DFA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60FE-3756-4597-AEE1-835A6B244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780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804E-7E31-4080-94CC-CD4C420C9DFA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60FE-3756-4597-AEE1-835A6B244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293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804E-7E31-4080-94CC-CD4C420C9DFA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60FE-3756-4597-AEE1-835A6B244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04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804E-7E31-4080-94CC-CD4C420C9DFA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60FE-3756-4597-AEE1-835A6B244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8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804E-7E31-4080-94CC-CD4C420C9DFA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60FE-3756-4597-AEE1-835A6B244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38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40000">
              <a:schemeClr val="accent4">
                <a:lumMod val="20000"/>
                <a:lumOff val="80000"/>
              </a:schemeClr>
            </a:gs>
            <a:gs pos="67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33300" y="1813587"/>
            <a:ext cx="6364100" cy="19838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651" y="4688132"/>
            <a:ext cx="2598644" cy="21698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548344" y="3045711"/>
            <a:ext cx="6274537" cy="19111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4804E-7E31-4080-94CC-CD4C420C9DFA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F60FE-3756-4597-AEE1-835A6B244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475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Филиал Муниципального общеобразовательного</a:t>
            </a:r>
            <a:br>
              <a:rPr lang="ru-RU" sz="2000" dirty="0" smtClean="0"/>
            </a:br>
            <a:r>
              <a:rPr lang="ru-RU" sz="2000" dirty="0" smtClean="0"/>
              <a:t>учреждения средней общеобразовательной  школы №1</a:t>
            </a:r>
            <a:br>
              <a:rPr lang="ru-RU" sz="2000" dirty="0" smtClean="0"/>
            </a:br>
            <a:r>
              <a:rPr lang="ru-RU" sz="2000" dirty="0" smtClean="0"/>
              <a:t>г. Белинского Пензенской области в с. </a:t>
            </a:r>
            <a:r>
              <a:rPr lang="ru-RU" sz="2000" dirty="0" err="1" smtClean="0"/>
              <a:t>Камынино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4000" dirty="0" smtClean="0"/>
              <a:t> </a:t>
            </a:r>
            <a:br>
              <a:rPr lang="ru-RU" sz="4000" dirty="0" smtClean="0"/>
            </a:br>
            <a:r>
              <a:rPr lang="ru-RU" sz="4000" b="1" dirty="0" smtClean="0"/>
              <a:t>« БЫТЬ ХОЗЯИНОМ НА ЗЕМЛЕ»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b="1" i="1" dirty="0"/>
          </a:p>
          <a:p>
            <a:r>
              <a:rPr lang="ru-RU" dirty="0" smtClean="0"/>
              <a:t> </a:t>
            </a:r>
          </a:p>
          <a:p>
            <a:pPr algn="r"/>
            <a:r>
              <a:rPr lang="ru-RU" sz="4800" dirty="0" smtClean="0"/>
              <a:t>Выполнила: </a:t>
            </a:r>
            <a:r>
              <a:rPr lang="ru-RU" sz="4800" dirty="0" err="1" smtClean="0"/>
              <a:t>Нестёркина</a:t>
            </a:r>
            <a:r>
              <a:rPr lang="ru-RU" sz="4800" dirty="0" smtClean="0"/>
              <a:t> Арина</a:t>
            </a:r>
          </a:p>
          <a:p>
            <a:pPr algn="r"/>
            <a:r>
              <a:rPr lang="ru-RU" sz="4800" dirty="0" smtClean="0"/>
              <a:t>ученица 3 класса</a:t>
            </a:r>
          </a:p>
          <a:p>
            <a:pPr algn="r"/>
            <a:r>
              <a:rPr lang="ru-RU" sz="4800" dirty="0" smtClean="0"/>
              <a:t>14.09.2009 г.р.</a:t>
            </a:r>
          </a:p>
          <a:p>
            <a:pPr algn="r"/>
            <a:r>
              <a:rPr lang="ru-RU" sz="4800" dirty="0" smtClean="0"/>
              <a:t>Учитель: Панкрушина Наталья Викторовна</a:t>
            </a:r>
          </a:p>
          <a:p>
            <a:pPr algn="r"/>
            <a:r>
              <a:rPr lang="ru-RU" sz="4800" dirty="0" smtClean="0"/>
              <a:t>учитель начальных классов</a:t>
            </a:r>
          </a:p>
          <a:p>
            <a:pPr algn="r"/>
            <a:r>
              <a:rPr lang="ru-RU" sz="4800" dirty="0" smtClean="0"/>
              <a:t> </a:t>
            </a:r>
          </a:p>
          <a:p>
            <a:r>
              <a:rPr lang="ru-RU" sz="4800" dirty="0" smtClean="0"/>
              <a:t>2018 г.</a:t>
            </a:r>
          </a:p>
          <a:p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20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6700" dirty="0" smtClean="0"/>
              <a:t>КЛАДОВАЯ БАБУШКИ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2" descr="Изображение выглядит как внутренний, бутылка, полка, мног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7D912A4-32A1-4C4A-8143-9DA7D2B9E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50" y="2191544"/>
            <a:ext cx="628650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61156" y="322760"/>
            <a:ext cx="334151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Это лето было знойным. Но природа всё же одарила нас сочными ягодами малины и клубники, богатым урожаем помидоров. А яблок уродилось так много, что ветки молодых яблонь склонялись до земли под  их  тяжестью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Наша семья каждый год делает запасы нового урожая на зиму. Но самое вкусное варенье, самые лучшие соленья у моей бабушки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Нестёркиной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Лидии   Алексеевны.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C:\Users\123\Desktop\IMG_20180930_1344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198" y="349956"/>
            <a:ext cx="4007557" cy="593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5339644" y="1154194"/>
            <a:ext cx="3048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Летом  я помогала бабушке  собирать урожай  клубники и малины.  Из  сочных ягод  бабушка Лида приготовила вкусное клубничное и малиновое варенье.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А чай, настоянный на сушеных ягодах и листьях, приготовленный бабушкой, с душистым малиновым вареньем,  полезный и  лечебный.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C:\Users\123\Desktop\фото\4.слайд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422" y="666750"/>
            <a:ext cx="369146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3\Desktop\фото\SDC129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400" y="2506133"/>
            <a:ext cx="3849511" cy="282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87022" y="104578"/>
            <a:ext cx="71684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 бабушки есть сад. Это моё любимое место. Там я люблю играть и лакомиться сочными яблоками. А бабушка Лида варит из них повидло и варенье. А ещё летом мы с бабушкой яблоки нарезаем кружочками и сушим их в тени, а потом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варит из них компот и делает начинку для пирогов.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C:\Users\123\Desktop\фото\IMG_0705-31-08-18-04-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535" y="2032000"/>
            <a:ext cx="3297590" cy="420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3\Desktop\фото\IMG_20180930_1337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223" y="666044"/>
            <a:ext cx="2991555" cy="45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23\Desktop\фото\SDC129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16310" y="4058358"/>
            <a:ext cx="2980265" cy="231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 rot="10800000" flipV="1">
            <a:off x="3905954" y="765362"/>
            <a:ext cx="39172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    У бабушки Лиды в огороде были грядки с помидорами. Летом помидоры хорошо созрели и в августе стали ярко-красными. Так что урожай мы собрали богатый. И бабушка с  мамой приготовили  томатный соус, сок, маринованные помидоры  и  салаты.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3\Desktop\фото\IMG_20180930_1335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688" y="338667"/>
            <a:ext cx="3826933" cy="59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67644" y="1948150"/>
            <a:ext cx="301413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Издавна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Руси парили тыкву в печи.  А мама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однажды приготовила  из неё варенье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Но мне больше понравилась   каша с тыквой.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3\Desktop\фото\IMG_20180930_135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045" y="191912"/>
            <a:ext cx="3115734" cy="386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23\Desktop\фото\IMG_20180930_1402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8089" y="2596444"/>
            <a:ext cx="2991556" cy="39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0800000" flipV="1">
            <a:off x="1286933" y="4620750"/>
            <a:ext cx="29802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А ещё моя бабушка любит собирать осенние лесные опята и  готовить из них солянку.</a:t>
            </a:r>
            <a:endParaRPr lang="ru-RU" sz="20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 rot="10800000" flipV="1">
            <a:off x="4707467" y="357591"/>
            <a:ext cx="29802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Когда бабушка   на кухне, я люблю ей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помогать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Мы вместе шинкуем капусту, режем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помидоры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варим грибы.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3\Desktop\фото\IMG_20181001_0617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335" y="553155"/>
            <a:ext cx="3194755" cy="401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 rot="10800000" flipV="1">
            <a:off x="688619" y="1558859"/>
            <a:ext cx="38946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Эту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солянку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 капусты с грибами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мы приготовили вместе с бабушкой Лидой.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332088" y="5321053"/>
            <a:ext cx="6208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Многому научила меня  моя бабушка. Вот такие у неё  золотые руки.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306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Филиал Муниципального общеобразовательного учреждения средней общеобразовательной  школы №1 г. Белинского Пензенской области в с. Камынино     « БЫТЬ ХОЗЯИНОМ НА ЗЕМЛЕ» </vt:lpstr>
      <vt:lpstr>  КЛАДОВАЯ БАБУШКИ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123</cp:lastModifiedBy>
  <cp:revision>23</cp:revision>
  <dcterms:created xsi:type="dcterms:W3CDTF">2014-10-25T21:14:05Z</dcterms:created>
  <dcterms:modified xsi:type="dcterms:W3CDTF">2018-10-03T16:24:37Z</dcterms:modified>
</cp:coreProperties>
</file>